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1622" y="-196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806950" y="4857696"/>
            <a:ext cx="1041400" cy="0"/>
          </a:xfrm>
          <a:custGeom>
            <a:avLst/>
            <a:gdLst/>
            <a:ahLst/>
            <a:cxnLst/>
            <a:rect l="l" t="t" r="r" b="b"/>
            <a:pathLst>
              <a:path w="1041400">
                <a:moveTo>
                  <a:pt x="0" y="0"/>
                </a:moveTo>
                <a:lnTo>
                  <a:pt x="1041051" y="0"/>
                </a:lnTo>
              </a:path>
            </a:pathLst>
          </a:custGeom>
          <a:ln w="111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06950" y="5199326"/>
            <a:ext cx="1041400" cy="0"/>
          </a:xfrm>
          <a:custGeom>
            <a:avLst/>
            <a:gdLst/>
            <a:ahLst/>
            <a:cxnLst/>
            <a:rect l="l" t="t" r="r" b="b"/>
            <a:pathLst>
              <a:path w="1041400">
                <a:moveTo>
                  <a:pt x="0" y="0"/>
                </a:moveTo>
                <a:lnTo>
                  <a:pt x="1041051" y="0"/>
                </a:lnTo>
              </a:path>
            </a:pathLst>
          </a:custGeom>
          <a:ln w="111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06950" y="5540956"/>
            <a:ext cx="1041400" cy="0"/>
          </a:xfrm>
          <a:custGeom>
            <a:avLst/>
            <a:gdLst/>
            <a:ahLst/>
            <a:cxnLst/>
            <a:rect l="l" t="t" r="r" b="b"/>
            <a:pathLst>
              <a:path w="1041400">
                <a:moveTo>
                  <a:pt x="0" y="0"/>
                </a:moveTo>
                <a:lnTo>
                  <a:pt x="1041051" y="0"/>
                </a:lnTo>
              </a:path>
            </a:pathLst>
          </a:custGeom>
          <a:ln w="111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806950" y="5882586"/>
            <a:ext cx="1041400" cy="0"/>
          </a:xfrm>
          <a:custGeom>
            <a:avLst/>
            <a:gdLst/>
            <a:ahLst/>
            <a:cxnLst/>
            <a:rect l="l" t="t" r="r" b="b"/>
            <a:pathLst>
              <a:path w="1041400">
                <a:moveTo>
                  <a:pt x="0" y="0"/>
                </a:moveTo>
                <a:lnTo>
                  <a:pt x="1041051" y="0"/>
                </a:lnTo>
              </a:path>
            </a:pathLst>
          </a:custGeom>
          <a:ln w="1118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71979" y="889000"/>
            <a:ext cx="4028440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25252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870858"/>
              </p:ext>
            </p:extLst>
          </p:nvPr>
        </p:nvGraphicFramePr>
        <p:xfrm>
          <a:off x="911225" y="914400"/>
          <a:ext cx="5882640" cy="80695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1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1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73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1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Texas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210820" marR="203835" algn="ctr">
                        <a:lnSpc>
                          <a:spcPct val="102299"/>
                        </a:lnSpc>
                        <a:tabLst>
                          <a:tab pos="1417320" algn="l"/>
                          <a:tab pos="1436370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Texas is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largest state in the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U.S.  Only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sng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sng" spc="-5" baseline="0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bigger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34886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The total surface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area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128143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square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miles.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02870" marR="96520" algn="ctr">
                        <a:lnSpc>
                          <a:spcPct val="102299"/>
                        </a:lnSpc>
                        <a:tabLst>
                          <a:tab pos="1772285" algn="l"/>
                        </a:tabLst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Texas makes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up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about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of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total area</a:t>
                      </a:r>
                      <a:r>
                        <a:rPr sz="11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of 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United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States.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1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31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Texas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10" dirty="0">
                          <a:latin typeface="Calibri"/>
                          <a:cs typeface="Calibri"/>
                        </a:rPr>
                        <a:t>Cities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9850" marR="235585">
                        <a:lnSpc>
                          <a:spcPct val="101499"/>
                        </a:lnSpc>
                        <a:tabLst>
                          <a:tab pos="808355" algn="l"/>
                          <a:tab pos="1882139" algn="l"/>
                          <a:tab pos="2205355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Houston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sng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city in Texas</a:t>
                      </a:r>
                      <a:r>
                        <a:rPr sz="11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  the</a:t>
                      </a: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100" u="sng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largest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	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tabLst>
                          <a:tab pos="1301750" algn="l"/>
                          <a:tab pos="2767330" algn="l"/>
                        </a:tabLst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San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Antonio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largest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	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9850" marR="224790">
                        <a:lnSpc>
                          <a:spcPct val="102299"/>
                        </a:lnSpc>
                        <a:tabLst>
                          <a:tab pos="963930" algn="l"/>
                          <a:tab pos="2423160" algn="l"/>
                        </a:tabLst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st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- </a:t>
                      </a: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 </a:t>
                      </a: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tate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capital in the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U.S.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Other major cities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include: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Amarillo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150620" marR="1140460" algn="ctr">
                        <a:lnSpc>
                          <a:spcPct val="203799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Fort</a:t>
                      </a:r>
                      <a:r>
                        <a:rPr sz="1100" b="1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Worth  El Paso  Laredo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1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315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Texas Rivers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Rio Grande River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 Forms most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Texas’s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128143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boundary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Red River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 Acts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part of the boundary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between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934085" algn="l"/>
                          <a:tab pos="213360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Sabine River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 Helps form the boundary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between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934085" algn="l"/>
                          <a:tab pos="220345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&amp;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15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Other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major rivers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include: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107442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River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107442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River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107442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River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107442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River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  <a:spcBef>
                          <a:spcPts val="20"/>
                        </a:spcBef>
                        <a:tabLst>
                          <a:tab pos="107442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River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1905" algn="ctr">
                        <a:lnSpc>
                          <a:spcPts val="1295"/>
                        </a:lnSpc>
                        <a:spcBef>
                          <a:spcPts val="30"/>
                        </a:spcBef>
                        <a:tabLst>
                          <a:tab pos="1074420" algn="l"/>
                        </a:tabLst>
                      </a:pPr>
                      <a:r>
                        <a:rPr sz="1100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River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982344" y="2837787"/>
            <a:ext cx="2813633" cy="28969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58850" y="5948057"/>
            <a:ext cx="2838450" cy="2769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5355" y="949325"/>
            <a:ext cx="2861945" cy="16611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2860" algn="l"/>
              </a:tabLst>
            </a:pPr>
            <a:r>
              <a:rPr spc="-5" dirty="0"/>
              <a:t>Texas	Rivers </a:t>
            </a:r>
            <a:r>
              <a:rPr dirty="0"/>
              <a:t>&amp;</a:t>
            </a:r>
            <a:r>
              <a:rPr spc="-80" dirty="0"/>
              <a:t> </a:t>
            </a:r>
            <a:r>
              <a:rPr spc="-10" dirty="0"/>
              <a:t>Cities</a:t>
            </a:r>
          </a:p>
        </p:txBody>
      </p:sp>
      <p:sp>
        <p:nvSpPr>
          <p:cNvPr id="3" name="object 3"/>
          <p:cNvSpPr/>
          <p:nvPr/>
        </p:nvSpPr>
        <p:spPr>
          <a:xfrm>
            <a:off x="304800" y="1600200"/>
            <a:ext cx="7239000" cy="72974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685800" y="46482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City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7432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City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5600" y="36576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City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39624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City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8300" y="39624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City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5388605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City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5619297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Houston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24300" y="5845805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City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95900" y="7502511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City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2567" y="22098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River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97400" y="7336795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rgbClr val="C00000"/>
                </a:solidFill>
              </a:rPr>
              <a:t>City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00800" y="464820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River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7900" y="4659948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River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44900" y="4902180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River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06433" y="6167851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River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96267" y="6267758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River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78050" y="4659948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River</a:t>
            </a:r>
            <a:endParaRPr lang="en-US" sz="1100" b="1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41083" y="5873277"/>
            <a:ext cx="685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accent1"/>
                </a:solidFill>
              </a:rPr>
              <a:t>River</a:t>
            </a:r>
            <a:endParaRPr lang="en-US" sz="11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10942</TotalTime>
  <Words>37</Words>
  <Application>Microsoft Office PowerPoint</Application>
  <PresentationFormat>Custom</PresentationFormat>
  <Paragraphs>56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Times New Roman</vt:lpstr>
      <vt:lpstr>Office Theme</vt:lpstr>
      <vt:lpstr>PowerPoint Presentation</vt:lpstr>
      <vt:lpstr>Texas Rivers &amp; Cities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Geography Notes2.docx</dc:title>
  <dc:creator>Leo, Ruben</dc:creator>
  <cp:lastModifiedBy>Leo, Ruben</cp:lastModifiedBy>
  <cp:revision>2</cp:revision>
  <dcterms:created xsi:type="dcterms:W3CDTF">2020-08-12T20:43:07Z</dcterms:created>
  <dcterms:modified xsi:type="dcterms:W3CDTF">2020-08-31T19:00:03Z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2020-08-12T00:00:00Z</vt:filetime>
  </property>
  <property fmtid="{D5CDD505-2E9C-101B-9397-08002B2CF9AE}" pid="3" name="Creator">
    <vt:lpwstr>Writer</vt:lpwstr>
  </property>
  <property fmtid="{D5CDD505-2E9C-101B-9397-08002B2CF9AE}" pid="4" name="LastSaved">
    <vt:filetime>2020-08-12T00:00:00Z</vt:filetime>
  </property>
</Properties>
</file>