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Poppins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" y="83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be65a9ba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be65a9ba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be65a9b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7be65a9b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be65a9ba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be65a9ba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be65a9ba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be65a9ba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be65a9ba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be65a9ba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be65a9ba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be65a9ba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be65a9ba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be65a9ba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be65a9ba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be65a9ba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be65a9ba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be65a9ba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hyperlink" Target="http://www.youtube.com/watch?v=jD4L-zb-ys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jpg"/><Relationship Id="rId4" Type="http://schemas.openxmlformats.org/officeDocument/2006/relationships/hyperlink" Target="http://www.youtube.com/watch?v=jD4L-zb-ys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jpg"/><Relationship Id="rId4" Type="http://schemas.openxmlformats.org/officeDocument/2006/relationships/hyperlink" Target="http://www.youtube.com/watch?v=jD4L-zb-ys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/>
        </p:nvSpPr>
        <p:spPr>
          <a:xfrm>
            <a:off x="379000" y="1476050"/>
            <a:ext cx="33132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Type here</a:t>
            </a:r>
            <a:endParaRPr/>
          </a:p>
        </p:txBody>
      </p:sp>
      <p:sp>
        <p:nvSpPr>
          <p:cNvPr id="128" name="Google Shape;128;p22"/>
          <p:cNvSpPr txBox="1"/>
          <p:nvPr/>
        </p:nvSpPr>
        <p:spPr>
          <a:xfrm>
            <a:off x="379000" y="2638200"/>
            <a:ext cx="33132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Type here</a:t>
            </a:r>
            <a:endParaRPr/>
          </a:p>
        </p:txBody>
      </p:sp>
      <p:sp>
        <p:nvSpPr>
          <p:cNvPr id="129" name="Google Shape;129;p22"/>
          <p:cNvSpPr txBox="1"/>
          <p:nvPr/>
        </p:nvSpPr>
        <p:spPr>
          <a:xfrm>
            <a:off x="379000" y="3842450"/>
            <a:ext cx="33132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130" name="Google Shape;130;p22"/>
          <p:cNvSpPr txBox="1"/>
          <p:nvPr/>
        </p:nvSpPr>
        <p:spPr>
          <a:xfrm>
            <a:off x="3791625" y="1552250"/>
            <a:ext cx="33132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131" name="Google Shape;131;p22"/>
          <p:cNvSpPr txBox="1"/>
          <p:nvPr/>
        </p:nvSpPr>
        <p:spPr>
          <a:xfrm>
            <a:off x="3791625" y="2638200"/>
            <a:ext cx="33132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132" name="Google Shape;132;p22"/>
          <p:cNvSpPr txBox="1"/>
          <p:nvPr/>
        </p:nvSpPr>
        <p:spPr>
          <a:xfrm>
            <a:off x="3768400" y="3855300"/>
            <a:ext cx="33132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/>
        </p:nvSpPr>
        <p:spPr>
          <a:xfrm>
            <a:off x="3552225" y="1907725"/>
            <a:ext cx="1254300" cy="885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Poppins"/>
                <a:ea typeface="Poppins"/>
                <a:cs typeface="Poppins"/>
                <a:sym typeface="Poppins"/>
              </a:rPr>
              <a:t>The way people make a living</a:t>
            </a:r>
            <a:endParaRPr sz="12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" name="Google Shape;63;p15"/>
          <p:cNvSpPr txBox="1"/>
          <p:nvPr/>
        </p:nvSpPr>
        <p:spPr>
          <a:xfrm>
            <a:off x="5580750" y="1907725"/>
            <a:ext cx="1254300" cy="885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A large area whose parts have something in common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" name="Google Shape;64;p15"/>
          <p:cNvSpPr txBox="1"/>
          <p:nvPr/>
        </p:nvSpPr>
        <p:spPr>
          <a:xfrm>
            <a:off x="5580750" y="3287625"/>
            <a:ext cx="1254300" cy="885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Characteristics of the land that can include geography or climate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15"/>
          <p:cNvSpPr txBox="1"/>
          <p:nvPr/>
        </p:nvSpPr>
        <p:spPr>
          <a:xfrm>
            <a:off x="3552225" y="3287625"/>
            <a:ext cx="1254300" cy="885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An object or feature of the land that lets someone know where they are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 title="Regions of Texas Tour   YouTub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225" y="813150"/>
            <a:ext cx="3833225" cy="28749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/>
          <p:nvPr/>
        </p:nvSpPr>
        <p:spPr>
          <a:xfrm>
            <a:off x="341650" y="4488207"/>
            <a:ext cx="1570500" cy="431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oppins"/>
                <a:ea typeface="Poppins"/>
                <a:cs typeface="Poppins"/>
                <a:sym typeface="Poppins"/>
              </a:rPr>
              <a:t>Mountains and Basins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2028725" y="4543625"/>
            <a:ext cx="1570500" cy="431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oppins"/>
                <a:ea typeface="Poppins"/>
                <a:cs typeface="Poppins"/>
                <a:sym typeface="Poppins"/>
              </a:rPr>
              <a:t>North Central Plains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3786750" y="4543625"/>
            <a:ext cx="1570500" cy="431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oppins"/>
                <a:ea typeface="Poppins"/>
                <a:cs typeface="Poppins"/>
                <a:sym typeface="Poppins"/>
              </a:rPr>
              <a:t>Coastal Plains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5590400" y="4543625"/>
            <a:ext cx="1570500" cy="431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oppins"/>
                <a:ea typeface="Poppins"/>
                <a:cs typeface="Poppins"/>
                <a:sym typeface="Poppins"/>
              </a:rPr>
              <a:t>Great Plains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 title="Regions of Texas Tour   YouTub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525" y="631975"/>
            <a:ext cx="3650300" cy="273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733906" flipH="1">
            <a:off x="4796689" y="1924538"/>
            <a:ext cx="449599" cy="9565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pic>
      <p:sp>
        <p:nvSpPr>
          <p:cNvPr id="81" name="Google Shape;81;p17"/>
          <p:cNvSpPr txBox="1"/>
          <p:nvPr/>
        </p:nvSpPr>
        <p:spPr>
          <a:xfrm>
            <a:off x="113450" y="4192625"/>
            <a:ext cx="87408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7480625" y="3239650"/>
            <a:ext cx="792600" cy="252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Poppins"/>
                <a:ea typeface="Poppins"/>
                <a:cs typeface="Poppins"/>
                <a:sym typeface="Poppins"/>
              </a:rPr>
              <a:t>highest</a:t>
            </a:r>
            <a:endParaRPr sz="1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480625" y="4206900"/>
            <a:ext cx="792600" cy="252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Poppins"/>
                <a:ea typeface="Poppins"/>
                <a:cs typeface="Poppins"/>
                <a:sym typeface="Poppins"/>
              </a:rPr>
              <a:t>driest</a:t>
            </a:r>
            <a:endParaRPr sz="1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7476125" y="1767375"/>
            <a:ext cx="949500" cy="252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Poppins"/>
                <a:ea typeface="Poppins"/>
                <a:cs typeface="Poppins"/>
                <a:sym typeface="Poppins"/>
              </a:rPr>
              <a:t>mountains</a:t>
            </a:r>
            <a:endParaRPr sz="1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7480625" y="2272400"/>
            <a:ext cx="792600" cy="252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Poppins"/>
                <a:ea typeface="Poppins"/>
                <a:cs typeface="Poppins"/>
                <a:sym typeface="Poppins"/>
              </a:rPr>
              <a:t>rainfall</a:t>
            </a:r>
            <a:endParaRPr sz="1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7480625" y="3745100"/>
            <a:ext cx="792600" cy="252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Poppins"/>
                <a:ea typeface="Poppins"/>
                <a:cs typeface="Poppins"/>
                <a:sym typeface="Poppins"/>
              </a:rPr>
              <a:t>El Paso</a:t>
            </a:r>
            <a:endParaRPr sz="1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7480625" y="2756025"/>
            <a:ext cx="792600" cy="252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Poppins"/>
                <a:ea typeface="Poppins"/>
                <a:cs typeface="Poppins"/>
                <a:sym typeface="Poppins"/>
              </a:rPr>
              <a:t>desert</a:t>
            </a:r>
            <a:endParaRPr sz="1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7476125" y="1262350"/>
            <a:ext cx="673200" cy="252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Poppins"/>
                <a:ea typeface="Poppins"/>
                <a:cs typeface="Poppins"/>
                <a:sym typeface="Poppins"/>
              </a:rPr>
              <a:t>javelin</a:t>
            </a:r>
            <a:endParaRPr sz="1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7476125" y="4668700"/>
            <a:ext cx="718200" cy="252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Poppins"/>
                <a:ea typeface="Poppins"/>
                <a:cs typeface="Poppins"/>
                <a:sym typeface="Poppins"/>
              </a:rPr>
              <a:t>cacti</a:t>
            </a:r>
            <a:endParaRPr sz="1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7476125" y="778725"/>
            <a:ext cx="718200" cy="252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Poppins"/>
                <a:ea typeface="Poppins"/>
                <a:cs typeface="Poppins"/>
                <a:sym typeface="Poppins"/>
              </a:rPr>
              <a:t>plants</a:t>
            </a:r>
            <a:endParaRPr sz="1000"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/>
        </p:nvSpPr>
        <p:spPr>
          <a:xfrm>
            <a:off x="421075" y="1494525"/>
            <a:ext cx="33132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421075" y="2698750"/>
            <a:ext cx="33132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3828800" y="1546875"/>
            <a:ext cx="33132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102" name="Google Shape;102;p19"/>
          <p:cNvSpPr txBox="1"/>
          <p:nvPr/>
        </p:nvSpPr>
        <p:spPr>
          <a:xfrm>
            <a:off x="3799825" y="2698750"/>
            <a:ext cx="33132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103" name="Google Shape;103;p19"/>
          <p:cNvSpPr txBox="1"/>
          <p:nvPr/>
        </p:nvSpPr>
        <p:spPr>
          <a:xfrm>
            <a:off x="421075" y="3839650"/>
            <a:ext cx="33132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104" name="Google Shape;104;p19"/>
          <p:cNvSpPr txBox="1"/>
          <p:nvPr/>
        </p:nvSpPr>
        <p:spPr>
          <a:xfrm>
            <a:off x="3799825" y="3831725"/>
            <a:ext cx="33132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 title="Regions of Texas Tour   YouTub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525" y="631975"/>
            <a:ext cx="3650300" cy="273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733906" flipH="1">
            <a:off x="4646664" y="1956713"/>
            <a:ext cx="449599" cy="9565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pic>
      <p:sp>
        <p:nvSpPr>
          <p:cNvPr id="111" name="Google Shape;111;p20"/>
          <p:cNvSpPr txBox="1"/>
          <p:nvPr/>
        </p:nvSpPr>
        <p:spPr>
          <a:xfrm>
            <a:off x="84500" y="4207350"/>
            <a:ext cx="8793300" cy="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/>
        </p:nvSpPr>
        <p:spPr>
          <a:xfrm>
            <a:off x="7460425" y="3305463"/>
            <a:ext cx="718200" cy="252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Poppins"/>
                <a:ea typeface="Poppins"/>
                <a:cs typeface="Poppins"/>
                <a:sym typeface="Poppins"/>
              </a:rPr>
              <a:t>largest</a:t>
            </a:r>
            <a:endParaRPr sz="1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7460425" y="1249550"/>
            <a:ext cx="718200" cy="252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Poppins"/>
                <a:ea typeface="Poppins"/>
                <a:cs typeface="Poppins"/>
                <a:sym typeface="Poppins"/>
              </a:rPr>
              <a:t>flat</a:t>
            </a:r>
            <a:endParaRPr sz="1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7460425" y="3870875"/>
            <a:ext cx="1033500" cy="252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Poppins"/>
                <a:ea typeface="Poppins"/>
                <a:cs typeface="Poppins"/>
                <a:sym typeface="Poppins"/>
              </a:rPr>
              <a:t>Padre Island</a:t>
            </a:r>
            <a:endParaRPr sz="1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7460425" y="2295700"/>
            <a:ext cx="831300" cy="252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Poppins"/>
                <a:ea typeface="Poppins"/>
                <a:cs typeface="Poppins"/>
                <a:sym typeface="Poppins"/>
              </a:rPr>
              <a:t>Balcones</a:t>
            </a:r>
            <a:endParaRPr sz="1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7460425" y="1772613"/>
            <a:ext cx="718200" cy="252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Poppins"/>
                <a:ea typeface="Poppins"/>
                <a:cs typeface="Poppins"/>
                <a:sym typeface="Poppins"/>
              </a:rPr>
              <a:t>rainfall</a:t>
            </a:r>
            <a:endParaRPr sz="1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7460425" y="4390975"/>
            <a:ext cx="612900" cy="252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Poppins"/>
                <a:ea typeface="Poppins"/>
                <a:cs typeface="Poppins"/>
                <a:sym typeface="Poppins"/>
              </a:rPr>
              <a:t>oil</a:t>
            </a:r>
            <a:endParaRPr sz="1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7460425" y="2818775"/>
            <a:ext cx="791700" cy="252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Poppins"/>
                <a:ea typeface="Poppins"/>
                <a:cs typeface="Poppins"/>
                <a:sym typeface="Poppins"/>
              </a:rPr>
              <a:t>Houston</a:t>
            </a:r>
            <a:endParaRPr sz="1000"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10151</TotalTime>
  <Words>95</Words>
  <Application>Microsoft Office PowerPoint</Application>
  <PresentationFormat>On-screen Show (16:9)</PresentationFormat>
  <Paragraphs>38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Poppins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Leo, Ruben</dc:creator>
  <cp:lastModifiedBy>Leo, Ruben</cp:lastModifiedBy>
  <cp:revision>3</cp:revision>
  <dcterms:modified xsi:type="dcterms:W3CDTF">2020-09-07T20:43:51Z</dcterms:modified>
</cp:coreProperties>
</file>