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</p:sldIdLst>
  <p:sldSz cx="9144000" cy="5143500" type="screen16x9"/>
  <p:notesSz cx="6858000" cy="9144000"/>
  <p:embeddedFontLst>
    <p:embeddedFont>
      <p:font typeface="Poppi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be65a9ba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be65a9ba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be65a9baa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be65a9baa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be65a9baa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7be65a9baa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be65a9ba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7be65a9ba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be65a9baa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be65a9baa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be65a9baa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7be65a9baa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http://www.youtube.com/watch?v=jD4L-zb-ys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http://www.youtube.com/watch?v=jD4L-zb-ys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3" title="Regions of Texas Tour   YouTube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8525" y="631975"/>
            <a:ext cx="3650300" cy="273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7733906" flipH="1">
            <a:off x="6260718" y="1741967"/>
            <a:ext cx="449599" cy="95657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pic>
      <p:sp>
        <p:nvSpPr>
          <p:cNvPr id="139" name="Google Shape;139;p23"/>
          <p:cNvSpPr txBox="1"/>
          <p:nvPr/>
        </p:nvSpPr>
        <p:spPr>
          <a:xfrm>
            <a:off x="84500" y="4207350"/>
            <a:ext cx="8793300" cy="8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Type here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/>
          <p:nvPr/>
        </p:nvSpPr>
        <p:spPr>
          <a:xfrm>
            <a:off x="7491975" y="3534825"/>
            <a:ext cx="7182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high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5" name="Google Shape;145;p24"/>
          <p:cNvSpPr txBox="1"/>
          <p:nvPr/>
        </p:nvSpPr>
        <p:spPr>
          <a:xfrm>
            <a:off x="7491975" y="2772813"/>
            <a:ext cx="8496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plateaus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6" name="Google Shape;146;p24"/>
          <p:cNvSpPr txBox="1"/>
          <p:nvPr/>
        </p:nvSpPr>
        <p:spPr>
          <a:xfrm>
            <a:off x="7518225" y="4339025"/>
            <a:ext cx="11229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escarpments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7" name="Google Shape;147;p24"/>
          <p:cNvSpPr txBox="1"/>
          <p:nvPr/>
        </p:nvSpPr>
        <p:spPr>
          <a:xfrm>
            <a:off x="7518225" y="2343950"/>
            <a:ext cx="9021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Balcones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8" name="Google Shape;148;p24"/>
          <p:cNvSpPr txBox="1"/>
          <p:nvPr/>
        </p:nvSpPr>
        <p:spPr>
          <a:xfrm>
            <a:off x="7491975" y="3936925"/>
            <a:ext cx="9546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Palo Duro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9" name="Google Shape;149;p24"/>
          <p:cNvSpPr txBox="1"/>
          <p:nvPr/>
        </p:nvSpPr>
        <p:spPr>
          <a:xfrm>
            <a:off x="7518225" y="1459200"/>
            <a:ext cx="10047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snowstorms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0" name="Google Shape;150;p24"/>
          <p:cNvSpPr txBox="1"/>
          <p:nvPr/>
        </p:nvSpPr>
        <p:spPr>
          <a:xfrm>
            <a:off x="7491975" y="3153825"/>
            <a:ext cx="7182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cattle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1" name="Google Shape;151;p24"/>
          <p:cNvSpPr txBox="1"/>
          <p:nvPr/>
        </p:nvSpPr>
        <p:spPr>
          <a:xfrm>
            <a:off x="7491975" y="1915075"/>
            <a:ext cx="7182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Wheat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2" name="Google Shape;152;p24"/>
          <p:cNvSpPr txBox="1"/>
          <p:nvPr/>
        </p:nvSpPr>
        <p:spPr>
          <a:xfrm>
            <a:off x="7518225" y="1044225"/>
            <a:ext cx="9021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Amarillo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/>
        </p:nvSpPr>
        <p:spPr>
          <a:xfrm>
            <a:off x="379000" y="1476050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58" name="Google Shape;158;p25"/>
          <p:cNvSpPr txBox="1"/>
          <p:nvPr/>
        </p:nvSpPr>
        <p:spPr>
          <a:xfrm>
            <a:off x="379000" y="2646175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59" name="Google Shape;159;p25"/>
          <p:cNvSpPr txBox="1"/>
          <p:nvPr/>
        </p:nvSpPr>
        <p:spPr>
          <a:xfrm>
            <a:off x="379000" y="3829350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60" name="Google Shape;160;p25"/>
          <p:cNvSpPr txBox="1"/>
          <p:nvPr/>
        </p:nvSpPr>
        <p:spPr>
          <a:xfrm>
            <a:off x="3823425" y="1467875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61" name="Google Shape;161;p25"/>
          <p:cNvSpPr txBox="1"/>
          <p:nvPr/>
        </p:nvSpPr>
        <p:spPr>
          <a:xfrm>
            <a:off x="3823425" y="2646175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62" name="Google Shape;162;p25"/>
          <p:cNvSpPr txBox="1"/>
          <p:nvPr/>
        </p:nvSpPr>
        <p:spPr>
          <a:xfrm>
            <a:off x="3823425" y="3836850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6" title="Regions of Texas Tour   YouTube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3225" y="813150"/>
            <a:ext cx="3833225" cy="287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7733906" flipH="1">
            <a:off x="4646664" y="1956713"/>
            <a:ext cx="449599" cy="95657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pic>
      <p:sp>
        <p:nvSpPr>
          <p:cNvPr id="169" name="Google Shape;169;p26"/>
          <p:cNvSpPr txBox="1"/>
          <p:nvPr/>
        </p:nvSpPr>
        <p:spPr>
          <a:xfrm>
            <a:off x="84500" y="4207350"/>
            <a:ext cx="8793300" cy="8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/>
        </p:nvSpPr>
        <p:spPr>
          <a:xfrm>
            <a:off x="7477575" y="1067875"/>
            <a:ext cx="9021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summers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5" name="Google Shape;175;p27"/>
          <p:cNvSpPr txBox="1"/>
          <p:nvPr/>
        </p:nvSpPr>
        <p:spPr>
          <a:xfrm>
            <a:off x="7482675" y="3467525"/>
            <a:ext cx="9732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Hill Country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6" name="Google Shape;176;p27"/>
          <p:cNvSpPr txBox="1"/>
          <p:nvPr/>
        </p:nvSpPr>
        <p:spPr>
          <a:xfrm>
            <a:off x="7482675" y="4376000"/>
            <a:ext cx="9732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grasslands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7" name="Google Shape;177;p27"/>
          <p:cNvSpPr txBox="1"/>
          <p:nvPr/>
        </p:nvSpPr>
        <p:spPr>
          <a:xfrm>
            <a:off x="7518225" y="2995700"/>
            <a:ext cx="9021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cotton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8" name="Google Shape;178;p27"/>
          <p:cNvSpPr txBox="1"/>
          <p:nvPr/>
        </p:nvSpPr>
        <p:spPr>
          <a:xfrm>
            <a:off x="7477575" y="1526038"/>
            <a:ext cx="9021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Dinosaur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9" name="Google Shape;179;p27"/>
          <p:cNvSpPr txBox="1"/>
          <p:nvPr/>
        </p:nvSpPr>
        <p:spPr>
          <a:xfrm>
            <a:off x="7518225" y="3921763"/>
            <a:ext cx="10545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Wichita Falls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0" name="Google Shape;180;p27"/>
          <p:cNvSpPr txBox="1"/>
          <p:nvPr/>
        </p:nvSpPr>
        <p:spPr>
          <a:xfrm>
            <a:off x="7499825" y="2456475"/>
            <a:ext cx="9021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armadillos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7477575" y="1984200"/>
            <a:ext cx="902100" cy="252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Poppins"/>
                <a:ea typeface="Poppins"/>
                <a:cs typeface="Poppins"/>
                <a:sym typeface="Poppins"/>
              </a:rPr>
              <a:t>Pecan</a:t>
            </a:r>
            <a:endParaRPr sz="1000" b="1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/>
          <p:nvPr/>
        </p:nvSpPr>
        <p:spPr>
          <a:xfrm>
            <a:off x="379000" y="1476050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87" name="Google Shape;187;p28"/>
          <p:cNvSpPr txBox="1"/>
          <p:nvPr/>
        </p:nvSpPr>
        <p:spPr>
          <a:xfrm>
            <a:off x="379000" y="2617175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88" name="Google Shape;188;p28"/>
          <p:cNvSpPr txBox="1"/>
          <p:nvPr/>
        </p:nvSpPr>
        <p:spPr>
          <a:xfrm>
            <a:off x="379000" y="3821425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89" name="Google Shape;189;p28"/>
          <p:cNvSpPr txBox="1"/>
          <p:nvPr/>
        </p:nvSpPr>
        <p:spPr>
          <a:xfrm>
            <a:off x="3810325" y="1476050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90" name="Google Shape;190;p28"/>
          <p:cNvSpPr txBox="1"/>
          <p:nvPr/>
        </p:nvSpPr>
        <p:spPr>
          <a:xfrm>
            <a:off x="3810325" y="2617175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191" name="Google Shape;191;p28"/>
          <p:cNvSpPr txBox="1"/>
          <p:nvPr/>
        </p:nvSpPr>
        <p:spPr>
          <a:xfrm>
            <a:off x="3778550" y="3758300"/>
            <a:ext cx="33132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</Words>
  <Application>Microsoft Office PowerPoint</Application>
  <PresentationFormat>On-screen Show (16:9)</PresentationFormat>
  <Paragraphs>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Poppins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Leo, Ruben</dc:creator>
  <cp:lastModifiedBy>Leo, Ruben</cp:lastModifiedBy>
  <cp:revision>3</cp:revision>
  <dcterms:modified xsi:type="dcterms:W3CDTF">2020-09-10T15:56:06Z</dcterms:modified>
</cp:coreProperties>
</file>