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381000"/>
            <a:ext cx="9144000" cy="1112836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828800" y="6858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52400" y="24384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photos of (5)</a:t>
            </a:r>
          </a:p>
        </p:txBody>
      </p:sp>
      <p:cxnSp>
        <p:nvCxnSpPr>
          <p:cNvPr id="92" name="Shape 92"/>
          <p:cNvCxnSpPr/>
          <p:nvPr/>
        </p:nvCxnSpPr>
        <p:spPr>
          <a:xfrm>
            <a:off x="152400" y="26670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" name="Shape 93"/>
          <p:cNvSpPr txBox="1"/>
          <p:nvPr/>
        </p:nvSpPr>
        <p:spPr>
          <a:xfrm>
            <a:off x="152400" y="26670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 a message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52400" y="28956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Poke message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x="152400" y="2895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96" name="Shape 96"/>
          <p:cNvCxnSpPr/>
          <p:nvPr/>
        </p:nvCxnSpPr>
        <p:spPr>
          <a:xfrm>
            <a:off x="152400" y="31242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7" name="Shape 97"/>
          <p:cNvSpPr txBox="1"/>
          <p:nvPr/>
        </p:nvSpPr>
        <p:spPr>
          <a:xfrm>
            <a:off x="2057400" y="1143000"/>
            <a:ext cx="838199" cy="2444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057400" y="1524000"/>
            <a:ext cx="6019799" cy="838199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133600" y="1600200"/>
            <a:ext cx="16763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2133600" y="1905000"/>
            <a:ext cx="4953000" cy="2746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133600" y="16002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ct val="25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343434"/>
                </a:solidFill>
                <a:latin typeface="Arial"/>
                <a:ea typeface="Arial"/>
                <a:cs typeface="Arial"/>
                <a:sym typeface="Arial"/>
              </a:rPr>
              <a:t>Write something…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7162800" y="1905000"/>
            <a:ext cx="685799" cy="244474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52400" y="33528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152400" y="33528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8" name="Shape 108"/>
          <p:cNvSpPr txBox="1"/>
          <p:nvPr/>
        </p:nvSpPr>
        <p:spPr>
          <a:xfrm>
            <a:off x="152400" y="3657600"/>
            <a:ext cx="1600199" cy="903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D9DCE7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D9DCE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Religion: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here.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152400" y="5181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0" name="Shape 110"/>
          <p:cNvSpPr txBox="1"/>
          <p:nvPr/>
        </p:nvSpPr>
        <p:spPr>
          <a:xfrm>
            <a:off x="152400" y="50292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Friends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52400" y="5791200"/>
            <a:ext cx="457200" cy="21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990600" y="5791200"/>
            <a:ext cx="533399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2743200" y="5486400"/>
            <a:ext cx="4648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2590800" y="3200400"/>
            <a:ext cx="44958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wall update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Date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2590800" y="39624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 </a:t>
            </a: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wall update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Date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590800" y="45720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wall update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Date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2590800" y="52578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wall update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Date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590800" y="58674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wall update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Date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28600" y="533400"/>
            <a:ext cx="1447800" cy="1828800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2133600" y="32004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2133600" y="38862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2133600" y="45720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133600" y="52578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2133600" y="59436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152400" y="52578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990600" y="52578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52400" y="6553200"/>
            <a:ext cx="457200" cy="21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990600" y="6553200"/>
            <a:ext cx="533399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52400" y="60198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990600" y="6019800"/>
            <a:ext cx="457200" cy="5333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Shape 131" descr="Screen shot 2010-10-21 at 12.08.31 P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925"/>
            <a:ext cx="9144000" cy="26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hape 137"/>
          <p:cNvCxnSpPr/>
          <p:nvPr/>
        </p:nvCxnSpPr>
        <p:spPr>
          <a:xfrm>
            <a:off x="3352800" y="3048000"/>
            <a:ext cx="3124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8" name="Shape 138"/>
          <p:cNvSpPr txBox="1"/>
          <p:nvPr/>
        </p:nvSpPr>
        <p:spPr>
          <a:xfrm>
            <a:off x="2133600" y="28956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Information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0" y="381000"/>
            <a:ext cx="9144000" cy="990599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subTitle" idx="1"/>
          </p:nvPr>
        </p:nvSpPr>
        <p:spPr>
          <a:xfrm>
            <a:off x="1828800" y="6858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 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52400" y="24384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photos of (Person )</a:t>
            </a:r>
          </a:p>
        </p:txBody>
      </p:sp>
      <p:cxnSp>
        <p:nvCxnSpPr>
          <p:cNvPr id="142" name="Shape 142"/>
          <p:cNvCxnSpPr/>
          <p:nvPr/>
        </p:nvCxnSpPr>
        <p:spPr>
          <a:xfrm>
            <a:off x="152400" y="26670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3" name="Shape 143"/>
          <p:cNvSpPr txBox="1"/>
          <p:nvPr/>
        </p:nvSpPr>
        <p:spPr>
          <a:xfrm>
            <a:off x="152400" y="26670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(Person) a message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152400" y="28956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Poke message</a:t>
            </a:r>
          </a:p>
        </p:txBody>
      </p:sp>
      <p:cxnSp>
        <p:nvCxnSpPr>
          <p:cNvPr id="145" name="Shape 145"/>
          <p:cNvCxnSpPr/>
          <p:nvPr/>
        </p:nvCxnSpPr>
        <p:spPr>
          <a:xfrm>
            <a:off x="152400" y="2895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6" name="Shape 146"/>
          <p:cNvCxnSpPr/>
          <p:nvPr/>
        </p:nvCxnSpPr>
        <p:spPr>
          <a:xfrm>
            <a:off x="152400" y="31242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7" name="Shape 147"/>
          <p:cNvSpPr txBox="1"/>
          <p:nvPr/>
        </p:nvSpPr>
        <p:spPr>
          <a:xfrm>
            <a:off x="2057400" y="1143000"/>
            <a:ext cx="838199" cy="244474"/>
          </a:xfrm>
          <a:prstGeom prst="rect">
            <a:avLst/>
          </a:prstGeom>
          <a:solidFill>
            <a:srgbClr val="D9DCE7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2895600" y="1143000"/>
            <a:ext cx="762000" cy="254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2133600" y="1600200"/>
            <a:ext cx="16763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2133600" y="1905000"/>
            <a:ext cx="4953000" cy="2746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2133600" y="1600200"/>
            <a:ext cx="1219199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Information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52400" y="32766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152400" y="3276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6" name="Shape 156"/>
          <p:cNvSpPr txBox="1"/>
          <p:nvPr/>
        </p:nvSpPr>
        <p:spPr>
          <a:xfrm>
            <a:off x="152400" y="3581400"/>
            <a:ext cx="1600199" cy="903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D9DCE7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D9DCE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Inset Text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Religion: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Inset Text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Inset Text</a:t>
            </a:r>
          </a:p>
        </p:txBody>
      </p:sp>
      <p:cxnSp>
        <p:nvCxnSpPr>
          <p:cNvPr id="157" name="Shape 157"/>
          <p:cNvCxnSpPr/>
          <p:nvPr/>
        </p:nvCxnSpPr>
        <p:spPr>
          <a:xfrm>
            <a:off x="152400" y="48768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8" name="Shape 158"/>
          <p:cNvSpPr txBox="1"/>
          <p:nvPr/>
        </p:nvSpPr>
        <p:spPr>
          <a:xfrm>
            <a:off x="152400" y="48768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3200400" y="1752600"/>
            <a:ext cx="32003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0" name="Shape 160"/>
          <p:cNvSpPr txBox="1"/>
          <p:nvPr/>
        </p:nvSpPr>
        <p:spPr>
          <a:xfrm>
            <a:off x="2133600" y="1905000"/>
            <a:ext cx="3124199" cy="7794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	 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Sex: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	 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	 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	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Relationship Status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Insert text here.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Religious Views: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Insert text here.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2133600" y="3200400"/>
            <a:ext cx="4495800" cy="1138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Activities: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	          	Insert text here.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Interests: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	Insert text here.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Music: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	Insert text here.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Movies: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	Insert text here.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TV Shows:	          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Insert text here.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Books: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	Insert text here.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838200" y="5486400"/>
            <a:ext cx="838199" cy="471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Album Title</a:t>
            </a:r>
          </a:p>
          <a:p>
            <a:pPr marL="0" marR="0" lvl="0" indent="0" algn="l" rtl="0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Updated (when?)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52400" y="5105400"/>
            <a:ext cx="838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Albums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133600" y="48006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x="3276600" y="4953000"/>
            <a:ext cx="32003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6" name="Shape 166"/>
          <p:cNvSpPr txBox="1"/>
          <p:nvPr/>
        </p:nvSpPr>
        <p:spPr>
          <a:xfrm>
            <a:off x="2133600" y="5105400"/>
            <a:ext cx="42671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Address: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Phone Number: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Email: 	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28600" y="533400"/>
            <a:ext cx="1447800" cy="1828800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228600" y="5257800"/>
            <a:ext cx="609599" cy="6857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228600" y="6019800"/>
            <a:ext cx="609599" cy="6857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838200" y="6157912"/>
            <a:ext cx="838199" cy="471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Album Title</a:t>
            </a:r>
          </a:p>
          <a:p>
            <a:pPr marL="0" marR="0" lvl="0" indent="0" algn="l" rtl="0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Updated (when?)</a:t>
            </a:r>
          </a:p>
        </p:txBody>
      </p:sp>
      <p:pic>
        <p:nvPicPr>
          <p:cNvPr id="171" name="Shape 171" descr="Screen shot 2010-10-21 at 12.08.31 P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925"/>
            <a:ext cx="9144000" cy="26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685800" y="4953000"/>
            <a:ext cx="4038599" cy="1676399"/>
          </a:xfrm>
          <a:prstGeom prst="rect">
            <a:avLst/>
          </a:prstGeom>
          <a:solidFill>
            <a:srgbClr val="EDEEF3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685800" y="4953000"/>
            <a:ext cx="2895600" cy="1676399"/>
          </a:xfrm>
          <a:prstGeom prst="rect">
            <a:avLst/>
          </a:prstGeom>
          <a:solidFill>
            <a:srgbClr val="F8F8FA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0" y="381000"/>
            <a:ext cx="9144000" cy="990599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838200" y="1143000"/>
            <a:ext cx="838199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438400" y="1143000"/>
            <a:ext cx="762000" cy="254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2133600" y="1600200"/>
            <a:ext cx="16763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685800" y="1524000"/>
            <a:ext cx="19049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 of Person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Photos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685800" y="4724400"/>
            <a:ext cx="19049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>
                <a:solidFill>
                  <a:schemeClr val="dk1"/>
                </a:solidFill>
              </a:rPr>
              <a:t>Musicians or Sports team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Photo Alums 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762000" y="6324600"/>
            <a:ext cx="838199" cy="287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dk1"/>
                </a:solidFill>
              </a:rPr>
              <a:t>Artist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(?) photos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2057400" y="6324600"/>
            <a:ext cx="1295400" cy="287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>
                <a:solidFill>
                  <a:schemeClr val="dk1"/>
                </a:solidFill>
              </a:rPr>
              <a:t>Artist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(?) photos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3657600" y="6324600"/>
            <a:ext cx="1066799" cy="277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838200" y="6858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52400" y="609600"/>
            <a:ext cx="609599" cy="685799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685800" y="3276600"/>
            <a:ext cx="1503362" cy="1147762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2382836" y="3271836"/>
            <a:ext cx="1503362" cy="1147762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4114800" y="3271836"/>
            <a:ext cx="1503362" cy="1147762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685800" y="1905000"/>
            <a:ext cx="1503362" cy="1147762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382836" y="1900236"/>
            <a:ext cx="1503362" cy="1147762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4114800" y="1900236"/>
            <a:ext cx="1503362" cy="1147762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914400" y="5181600"/>
            <a:ext cx="838199" cy="914400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133600" y="5181600"/>
            <a:ext cx="838199" cy="914400"/>
          </a:xfrm>
          <a:prstGeom prst="rect">
            <a:avLst/>
          </a:prstGeom>
          <a:gradFill>
            <a:gsLst>
              <a:gs pos="0">
                <a:srgbClr val="CBFFFF"/>
              </a:gs>
              <a:gs pos="100000">
                <a:srgbClr val="B5E5E9"/>
              </a:gs>
            </a:gsLst>
            <a:lin ang="5400000" scaled="0"/>
          </a:gradFill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Shape 201" descr="Screen shot 2010-10-21 at 12.08.31 P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925"/>
            <a:ext cx="9144000" cy="26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168</Words>
  <Application>Microsoft Office PowerPoint</Application>
  <PresentationFormat>On-screen Show (4:3)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Leo, Ruben</dc:creator>
  <cp:lastModifiedBy>Leo, Ruben</cp:lastModifiedBy>
  <cp:revision>5</cp:revision>
  <dcterms:modified xsi:type="dcterms:W3CDTF">2016-10-31T12:52:08Z</dcterms:modified>
</cp:coreProperties>
</file>