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7" r:id="rId2"/>
    <p:sldId id="258" r:id="rId3"/>
    <p:sldId id="260" r:id="rId4"/>
    <p:sldId id="263" r:id="rId5"/>
    <p:sldId id="27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fa8810c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fa8810c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fa8810ca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fa8810ca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fa8810ca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fa8810ca9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fa8810ca9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fa8810ca9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fa8810ca9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fa8810ca9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4752500" y="4279950"/>
            <a:ext cx="42975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Type Here</a:t>
            </a:r>
            <a:endParaRPr sz="1200"/>
          </a:p>
        </p:txBody>
      </p:sp>
      <p:sp>
        <p:nvSpPr>
          <p:cNvPr id="63" name="Google Shape;63;p14"/>
          <p:cNvSpPr txBox="1"/>
          <p:nvPr/>
        </p:nvSpPr>
        <p:spPr>
          <a:xfrm>
            <a:off x="4846500" y="3465450"/>
            <a:ext cx="42975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Type Here</a:t>
            </a:r>
            <a:endParaRPr sz="1200" dirty="0"/>
          </a:p>
        </p:txBody>
      </p:sp>
      <p:sp>
        <p:nvSpPr>
          <p:cNvPr id="64" name="Google Shape;64;p14"/>
          <p:cNvSpPr txBox="1"/>
          <p:nvPr/>
        </p:nvSpPr>
        <p:spPr>
          <a:xfrm>
            <a:off x="4846500" y="1836450"/>
            <a:ext cx="42975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Type Here</a:t>
            </a:r>
            <a:endParaRPr sz="1200"/>
          </a:p>
        </p:txBody>
      </p:sp>
      <p:sp>
        <p:nvSpPr>
          <p:cNvPr id="65" name="Google Shape;65;p14"/>
          <p:cNvSpPr/>
          <p:nvPr/>
        </p:nvSpPr>
        <p:spPr>
          <a:xfrm>
            <a:off x="5003236" y="2602186"/>
            <a:ext cx="523800" cy="335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4784050" y="4083175"/>
            <a:ext cx="42975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Type Here</a:t>
            </a:r>
            <a:endParaRPr sz="1200"/>
          </a:p>
        </p:txBody>
      </p:sp>
      <p:sp>
        <p:nvSpPr>
          <p:cNvPr id="71" name="Google Shape;71;p15"/>
          <p:cNvSpPr txBox="1"/>
          <p:nvPr/>
        </p:nvSpPr>
        <p:spPr>
          <a:xfrm>
            <a:off x="4784050" y="3402950"/>
            <a:ext cx="42975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Type Here</a:t>
            </a:r>
            <a:endParaRPr sz="1200"/>
          </a:p>
        </p:txBody>
      </p:sp>
      <p:sp>
        <p:nvSpPr>
          <p:cNvPr id="72" name="Google Shape;72;p15"/>
          <p:cNvSpPr txBox="1"/>
          <p:nvPr/>
        </p:nvSpPr>
        <p:spPr>
          <a:xfrm>
            <a:off x="1113700" y="4293975"/>
            <a:ext cx="32913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Type Here</a:t>
            </a:r>
            <a:endParaRPr sz="1200"/>
          </a:p>
        </p:txBody>
      </p:sp>
      <p:sp>
        <p:nvSpPr>
          <p:cNvPr id="73" name="Google Shape;73;p15"/>
          <p:cNvSpPr/>
          <p:nvPr/>
        </p:nvSpPr>
        <p:spPr>
          <a:xfrm>
            <a:off x="1369800" y="3624550"/>
            <a:ext cx="523800" cy="335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" name="Google Shape;74;p15"/>
          <p:cNvCxnSpPr/>
          <p:nvPr/>
        </p:nvCxnSpPr>
        <p:spPr>
          <a:xfrm>
            <a:off x="7361093" y="2653145"/>
            <a:ext cx="552600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4698800" y="4024800"/>
            <a:ext cx="42975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Type Here</a:t>
            </a:r>
            <a:endParaRPr sz="1200"/>
          </a:p>
        </p:txBody>
      </p:sp>
      <p:sp>
        <p:nvSpPr>
          <p:cNvPr id="89" name="Google Shape;89;p17"/>
          <p:cNvSpPr txBox="1"/>
          <p:nvPr/>
        </p:nvSpPr>
        <p:spPr>
          <a:xfrm>
            <a:off x="88375" y="4024800"/>
            <a:ext cx="42975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Type Here</a:t>
            </a:r>
            <a:endParaRPr sz="1200"/>
          </a:p>
        </p:txBody>
      </p:sp>
      <p:sp>
        <p:nvSpPr>
          <p:cNvPr id="90" name="Google Shape;90;p17"/>
          <p:cNvSpPr txBox="1"/>
          <p:nvPr/>
        </p:nvSpPr>
        <p:spPr>
          <a:xfrm>
            <a:off x="88375" y="3357975"/>
            <a:ext cx="42975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Type Here</a:t>
            </a:r>
            <a:endParaRPr sz="1200"/>
          </a:p>
        </p:txBody>
      </p:sp>
      <p:sp>
        <p:nvSpPr>
          <p:cNvPr id="91" name="Google Shape;91;p17"/>
          <p:cNvSpPr/>
          <p:nvPr/>
        </p:nvSpPr>
        <p:spPr>
          <a:xfrm>
            <a:off x="5036050" y="3378075"/>
            <a:ext cx="523800" cy="335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2" name="Google Shape;92;p17"/>
          <p:cNvCxnSpPr/>
          <p:nvPr/>
        </p:nvCxnSpPr>
        <p:spPr>
          <a:xfrm rot="10800000" flipH="1">
            <a:off x="7507825" y="2438350"/>
            <a:ext cx="502800" cy="480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/>
        </p:nvSpPr>
        <p:spPr>
          <a:xfrm>
            <a:off x="4779350" y="3210250"/>
            <a:ext cx="38424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Type Here</a:t>
            </a:r>
            <a:endParaRPr sz="1200"/>
          </a:p>
        </p:txBody>
      </p:sp>
      <p:sp>
        <p:nvSpPr>
          <p:cNvPr id="116" name="Google Shape;116;p20"/>
          <p:cNvSpPr txBox="1"/>
          <p:nvPr/>
        </p:nvSpPr>
        <p:spPr>
          <a:xfrm>
            <a:off x="4864600" y="3913250"/>
            <a:ext cx="38424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Type Here</a:t>
            </a:r>
            <a:endParaRPr sz="1200"/>
          </a:p>
        </p:txBody>
      </p:sp>
      <p:sp>
        <p:nvSpPr>
          <p:cNvPr id="117" name="Google Shape;117;p20"/>
          <p:cNvSpPr txBox="1"/>
          <p:nvPr/>
        </p:nvSpPr>
        <p:spPr>
          <a:xfrm>
            <a:off x="182375" y="4105950"/>
            <a:ext cx="38424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Type Here</a:t>
            </a:r>
            <a:endParaRPr sz="1200"/>
          </a:p>
        </p:txBody>
      </p:sp>
      <p:sp>
        <p:nvSpPr>
          <p:cNvPr id="118" name="Google Shape;118;p20"/>
          <p:cNvSpPr/>
          <p:nvPr/>
        </p:nvSpPr>
        <p:spPr>
          <a:xfrm>
            <a:off x="604325" y="3449950"/>
            <a:ext cx="523800" cy="335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9" name="Google Shape;119;p20"/>
          <p:cNvCxnSpPr/>
          <p:nvPr/>
        </p:nvCxnSpPr>
        <p:spPr>
          <a:xfrm rot="10800000" flipH="1">
            <a:off x="7279225" y="2438350"/>
            <a:ext cx="788400" cy="480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/>
        </p:nvSpPr>
        <p:spPr>
          <a:xfrm>
            <a:off x="4739050" y="3438550"/>
            <a:ext cx="38424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Type Here</a:t>
            </a:r>
            <a:endParaRPr sz="1200"/>
          </a:p>
        </p:txBody>
      </p:sp>
      <p:sp>
        <p:nvSpPr>
          <p:cNvPr id="179" name="Google Shape;179;p27"/>
          <p:cNvSpPr txBox="1"/>
          <p:nvPr/>
        </p:nvSpPr>
        <p:spPr>
          <a:xfrm>
            <a:off x="4739050" y="4101250"/>
            <a:ext cx="38424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Type Here</a:t>
            </a:r>
            <a:endParaRPr sz="1200"/>
          </a:p>
        </p:txBody>
      </p:sp>
      <p:sp>
        <p:nvSpPr>
          <p:cNvPr id="180" name="Google Shape;180;p27"/>
          <p:cNvSpPr txBox="1"/>
          <p:nvPr/>
        </p:nvSpPr>
        <p:spPr>
          <a:xfrm>
            <a:off x="236100" y="3438550"/>
            <a:ext cx="38424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Type Here</a:t>
            </a:r>
            <a:endParaRPr sz="1200"/>
          </a:p>
        </p:txBody>
      </p:sp>
      <p:sp>
        <p:nvSpPr>
          <p:cNvPr id="181" name="Google Shape;181;p27"/>
          <p:cNvSpPr txBox="1"/>
          <p:nvPr/>
        </p:nvSpPr>
        <p:spPr>
          <a:xfrm>
            <a:off x="236100" y="4101250"/>
            <a:ext cx="38424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Type Here</a:t>
            </a:r>
            <a:endParaRPr sz="1200"/>
          </a:p>
        </p:txBody>
      </p:sp>
      <p:cxnSp>
        <p:nvCxnSpPr>
          <p:cNvPr id="182" name="Google Shape;182;p27"/>
          <p:cNvCxnSpPr/>
          <p:nvPr/>
        </p:nvCxnSpPr>
        <p:spPr>
          <a:xfrm>
            <a:off x="7286625" y="2676525"/>
            <a:ext cx="743100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32</Words>
  <Application>Microsoft Office PowerPoint</Application>
  <PresentationFormat>On-screen Show (16:9)</PresentationFormat>
  <Paragraphs>16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Leo, Ruben</dc:creator>
  <cp:lastModifiedBy>Leo, Ruben</cp:lastModifiedBy>
  <cp:revision>2</cp:revision>
  <dcterms:modified xsi:type="dcterms:W3CDTF">2020-08-25T22:36:31Z</dcterms:modified>
</cp:coreProperties>
</file>