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60" r:id="rId5"/>
  </p:sldIdLst>
  <p:sldSz cx="6858000" cy="9144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249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10291" marR="0" lvl="1" indent="-389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20582" marR="0" lvl="2" indent="-778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30874" marR="0" lvl="3" indent="-116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41165" marR="0" lvl="4" indent="-286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1456" marR="0" lvl="5" indent="-675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61748" marR="0" lvl="6" indent="-1064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72039" marR="0" lvl="7" indent="-183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82330" marR="0" lvl="8" indent="-572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10291" marR="0" lvl="1" indent="-389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20582" marR="0" lvl="2" indent="-778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30874" marR="0" lvl="3" indent="-116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41165" marR="0" lvl="4" indent="-286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1456" marR="0" lvl="5" indent="-675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61748" marR="0" lvl="6" indent="-1064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72039" marR="0" lvl="7" indent="-183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82330" marR="0" lvl="8" indent="-572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10291" marR="0" lvl="1" indent="-389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20582" marR="0" lvl="2" indent="-778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30874" marR="0" lvl="3" indent="-116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41165" marR="0" lvl="4" indent="-286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1456" marR="0" lvl="5" indent="-675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61748" marR="0" lvl="6" indent="-1064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72039" marR="0" lvl="7" indent="-183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82330" marR="0" lvl="8" indent="-572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5023edf1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5023edf1c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75023edf1c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5023edf1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5023edf1c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75023edf1c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5023edf1c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5023edf1c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75023edf1c_0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5023edf1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5023edf1c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75023edf1c_0_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14350" y="2840568"/>
            <a:ext cx="5829300" cy="196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3"/>
              <a:buFont typeface="Calibri"/>
              <a:buNone/>
              <a:defRPr sz="38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565"/>
              </a:spcBef>
              <a:spcAft>
                <a:spcPts val="0"/>
              </a:spcAft>
              <a:buClr>
                <a:srgbClr val="888888"/>
              </a:buClr>
              <a:buSzPts val="2824"/>
              <a:buFont typeface="Arial"/>
              <a:buNone/>
              <a:defRPr sz="282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3433" marR="0" lvl="1" indent="-9733" algn="ctr" rtl="0">
              <a:spcBef>
                <a:spcPts val="494"/>
              </a:spcBef>
              <a:spcAft>
                <a:spcPts val="0"/>
              </a:spcAft>
              <a:buClr>
                <a:srgbClr val="888888"/>
              </a:buClr>
              <a:buSzPts val="2471"/>
              <a:buFont typeface="Arial"/>
              <a:buNone/>
              <a:defRPr sz="247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06867" marR="0" lvl="2" indent="-6766" algn="ctr" rtl="0">
              <a:spcBef>
                <a:spcPts val="424"/>
              </a:spcBef>
              <a:spcAft>
                <a:spcPts val="0"/>
              </a:spcAft>
              <a:buClr>
                <a:srgbClr val="888888"/>
              </a:buClr>
              <a:buSzPts val="2118"/>
              <a:buFont typeface="Arial"/>
              <a:buNone/>
              <a:defRPr sz="211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0300" marR="0" lvl="3" indent="-3799" algn="ctr" rtl="0">
              <a:spcBef>
                <a:spcPts val="353"/>
              </a:spcBef>
              <a:spcAft>
                <a:spcPts val="0"/>
              </a:spcAft>
              <a:buClr>
                <a:srgbClr val="888888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13733" marR="0" lvl="4" indent="-832" algn="ctr" rtl="0">
              <a:spcBef>
                <a:spcPts val="353"/>
              </a:spcBef>
              <a:spcAft>
                <a:spcPts val="0"/>
              </a:spcAft>
              <a:buClr>
                <a:srgbClr val="888888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17166" marR="0" lvl="5" indent="-10566" algn="ctr" rtl="0">
              <a:spcBef>
                <a:spcPts val="353"/>
              </a:spcBef>
              <a:spcAft>
                <a:spcPts val="0"/>
              </a:spcAft>
              <a:buClr>
                <a:srgbClr val="888888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20600" marR="0" lvl="6" indent="-7599" algn="ctr" rtl="0">
              <a:spcBef>
                <a:spcPts val="353"/>
              </a:spcBef>
              <a:spcAft>
                <a:spcPts val="0"/>
              </a:spcAft>
              <a:buClr>
                <a:srgbClr val="888888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24033" marR="0" lvl="7" indent="-4633" algn="ctr" rtl="0">
              <a:spcBef>
                <a:spcPts val="353"/>
              </a:spcBef>
              <a:spcAft>
                <a:spcPts val="0"/>
              </a:spcAft>
              <a:buClr>
                <a:srgbClr val="888888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27466" marR="0" lvl="8" indent="-1665" algn="ctr" rtl="0">
              <a:spcBef>
                <a:spcPts val="353"/>
              </a:spcBef>
              <a:spcAft>
                <a:spcPts val="0"/>
              </a:spcAft>
              <a:buClr>
                <a:srgbClr val="888888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10291" marR="0" lvl="1" indent="-389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20582" marR="0" lvl="2" indent="-778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30874" marR="0" lvl="3" indent="-116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41165" marR="0" lvl="4" indent="-286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1456" marR="0" lvl="5" indent="-675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61748" marR="0" lvl="6" indent="-1064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72039" marR="0" lvl="7" indent="-183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82330" marR="0" lvl="8" indent="-572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10291" marR="0" lvl="1" indent="-389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20582" marR="0" lvl="2" indent="-778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30874" marR="0" lvl="3" indent="-116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41165" marR="0" lvl="4" indent="-286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1456" marR="0" lvl="5" indent="-675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61748" marR="0" lvl="6" indent="-1064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72039" marR="0" lvl="7" indent="-183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82330" marR="0" lvl="8" indent="-572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-839192" y="5603545"/>
            <a:ext cx="11442700" cy="1310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3"/>
              <a:buFont typeface="Calibri"/>
              <a:buNone/>
              <a:defRPr sz="38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-3519288" y="4348627"/>
            <a:ext cx="11442700" cy="3820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7924" algn="l" rtl="0"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824"/>
              <a:buFont typeface="Arial"/>
              <a:buChar char="•"/>
              <a:defRPr sz="28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5508" algn="l" rtl="0"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71"/>
              <a:buFont typeface="Arial"/>
              <a:buChar char="–"/>
              <a:defRPr sz="24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3092" algn="l" rtl="0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»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10291" marR="0" lvl="1" indent="-389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20582" marR="0" lvl="2" indent="-778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30874" marR="0" lvl="3" indent="-116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41165" marR="0" lvl="4" indent="-286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1456" marR="0" lvl="5" indent="-675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61748" marR="0" lvl="6" indent="-1064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72039" marR="0" lvl="7" indent="-183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82330" marR="0" lvl="8" indent="-572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10291" marR="0" lvl="1" indent="-389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20582" marR="0" lvl="2" indent="-778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30874" marR="0" lvl="3" indent="-116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41165" marR="0" lvl="4" indent="-286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1456" marR="0" lvl="5" indent="-675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61748" marR="0" lvl="6" indent="-1064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72039" marR="0" lvl="7" indent="-183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82330" marR="0" lvl="8" indent="-572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30"/>
              <a:buFont typeface="Calibri"/>
              <a:buNone/>
              <a:defRPr sz="353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353"/>
              </a:spcBef>
              <a:spcAft>
                <a:spcPts val="0"/>
              </a:spcAft>
              <a:buClr>
                <a:srgbClr val="888888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18"/>
              </a:spcBef>
              <a:spcAft>
                <a:spcPts val="0"/>
              </a:spcAft>
              <a:buClr>
                <a:srgbClr val="888888"/>
              </a:buClr>
              <a:buSzPts val="1588"/>
              <a:buFont typeface="Arial"/>
              <a:buNone/>
              <a:defRPr sz="158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82"/>
              </a:spcBef>
              <a:spcAft>
                <a:spcPts val="0"/>
              </a:spcAft>
              <a:buClr>
                <a:srgbClr val="888888"/>
              </a:buClr>
              <a:buSzPts val="1412"/>
              <a:buFont typeface="Arial"/>
              <a:buNone/>
              <a:defRPr sz="141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47"/>
              </a:spcBef>
              <a:spcAft>
                <a:spcPts val="0"/>
              </a:spcAft>
              <a:buClr>
                <a:srgbClr val="888888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47"/>
              </a:spcBef>
              <a:spcAft>
                <a:spcPts val="0"/>
              </a:spcAft>
              <a:buClr>
                <a:srgbClr val="888888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47"/>
              </a:spcBef>
              <a:spcAft>
                <a:spcPts val="0"/>
              </a:spcAft>
              <a:buClr>
                <a:srgbClr val="888888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7"/>
              </a:spcBef>
              <a:spcAft>
                <a:spcPts val="0"/>
              </a:spcAft>
              <a:buClr>
                <a:srgbClr val="888888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7"/>
              </a:spcBef>
              <a:spcAft>
                <a:spcPts val="0"/>
              </a:spcAft>
              <a:buClr>
                <a:srgbClr val="888888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7"/>
              </a:spcBef>
              <a:spcAft>
                <a:spcPts val="0"/>
              </a:spcAft>
              <a:buClr>
                <a:srgbClr val="888888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10291" marR="0" lvl="1" indent="-389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20582" marR="0" lvl="2" indent="-778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30874" marR="0" lvl="3" indent="-116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41165" marR="0" lvl="4" indent="-286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1456" marR="0" lvl="5" indent="-675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61748" marR="0" lvl="6" indent="-1064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72039" marR="0" lvl="7" indent="-183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82330" marR="0" lvl="8" indent="-572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10291" marR="0" lvl="1" indent="-389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20582" marR="0" lvl="2" indent="-778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30874" marR="0" lvl="3" indent="-116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41165" marR="0" lvl="4" indent="-286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1456" marR="0" lvl="5" indent="-675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61748" marR="0" lvl="6" indent="-1064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72039" marR="0" lvl="7" indent="-183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82330" marR="0" lvl="8" indent="-572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3"/>
              <a:buFont typeface="Calibri"/>
              <a:buNone/>
              <a:defRPr sz="38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291704" y="3128434"/>
            <a:ext cx="2565797" cy="88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5508" algn="l" rtl="0"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71"/>
              <a:buFont typeface="Arial"/>
              <a:buChar char="•"/>
              <a:defRPr sz="24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3093" algn="l" rtl="0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–"/>
              <a:defRPr sz="2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»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2971800" y="3128434"/>
            <a:ext cx="2565798" cy="88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5508" algn="l" rtl="0"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71"/>
              <a:buFont typeface="Arial"/>
              <a:buChar char="•"/>
              <a:defRPr sz="24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3093" algn="l" rtl="0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–"/>
              <a:defRPr sz="2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»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10291" marR="0" lvl="1" indent="-389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20582" marR="0" lvl="2" indent="-778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30874" marR="0" lvl="3" indent="-116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41165" marR="0" lvl="4" indent="-286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1456" marR="0" lvl="5" indent="-675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61748" marR="0" lvl="6" indent="-1064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72039" marR="0" lvl="7" indent="-183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82330" marR="0" lvl="8" indent="-572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10291" marR="0" lvl="1" indent="-389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20582" marR="0" lvl="2" indent="-778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30874" marR="0" lvl="3" indent="-116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41165" marR="0" lvl="4" indent="-286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1456" marR="0" lvl="5" indent="-675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61748" marR="0" lvl="6" indent="-1064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72039" marR="0" lvl="7" indent="-183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82330" marR="0" lvl="8" indent="-572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3"/>
              <a:buFont typeface="Calibri"/>
              <a:buNone/>
              <a:defRPr sz="38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None/>
              <a:defRPr sz="2118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None/>
              <a:defRPr sz="1588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342900" y="2899833"/>
            <a:ext cx="3030141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3093" algn="l" rtl="0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»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3483770" y="2046817"/>
            <a:ext cx="3031331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None/>
              <a:defRPr sz="2118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None/>
              <a:defRPr sz="1588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3483770" y="2899833"/>
            <a:ext cx="3031331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3093" algn="l" rtl="0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»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10291" marR="0" lvl="1" indent="-389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20582" marR="0" lvl="2" indent="-778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30874" marR="0" lvl="3" indent="-116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41165" marR="0" lvl="4" indent="-286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1456" marR="0" lvl="5" indent="-675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61748" marR="0" lvl="6" indent="-1064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72039" marR="0" lvl="7" indent="-183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82330" marR="0" lvl="8" indent="-572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10291" marR="0" lvl="1" indent="-389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20582" marR="0" lvl="2" indent="-778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30874" marR="0" lvl="3" indent="-116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41165" marR="0" lvl="4" indent="-286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1456" marR="0" lvl="5" indent="-675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61748" marR="0" lvl="6" indent="-1064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72039" marR="0" lvl="7" indent="-183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82330" marR="0" lvl="8" indent="-572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3"/>
              <a:buFont typeface="Calibri"/>
              <a:buNone/>
              <a:defRPr sz="38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10291" marR="0" lvl="1" indent="-389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20582" marR="0" lvl="2" indent="-778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30874" marR="0" lvl="3" indent="-116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41165" marR="0" lvl="4" indent="-286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1456" marR="0" lvl="5" indent="-675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61748" marR="0" lvl="6" indent="-1064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72039" marR="0" lvl="7" indent="-183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82330" marR="0" lvl="8" indent="-572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10291" marR="0" lvl="1" indent="-389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20582" marR="0" lvl="2" indent="-778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30874" marR="0" lvl="3" indent="-116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41165" marR="0" lvl="4" indent="-286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1456" marR="0" lvl="5" indent="-675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61748" marR="0" lvl="6" indent="-1064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72039" marR="0" lvl="7" indent="-183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82330" marR="0" lvl="8" indent="-572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10291" marR="0" lvl="1" indent="-389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20582" marR="0" lvl="2" indent="-778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30874" marR="0" lvl="3" indent="-116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41165" marR="0" lvl="4" indent="-286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1456" marR="0" lvl="5" indent="-675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61748" marR="0" lvl="6" indent="-1064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72039" marR="0" lvl="7" indent="-183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82330" marR="0" lvl="8" indent="-572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10291" marR="0" lvl="1" indent="-389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20582" marR="0" lvl="2" indent="-778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30874" marR="0" lvl="3" indent="-116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41165" marR="0" lvl="4" indent="-286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1456" marR="0" lvl="5" indent="-675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61748" marR="0" lvl="6" indent="-1064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72039" marR="0" lvl="7" indent="-183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82330" marR="0" lvl="8" indent="-572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342900" y="364066"/>
            <a:ext cx="2256235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5"/>
              <a:buFont typeface="Calibri"/>
              <a:buNone/>
              <a:defRPr sz="176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2681287" y="364067"/>
            <a:ext cx="3833813" cy="780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7924" algn="l" rtl="0"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824"/>
              <a:buFont typeface="Arial"/>
              <a:buChar char="•"/>
              <a:defRPr sz="28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5508" algn="l" rtl="0"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71"/>
              <a:buFont typeface="Arial"/>
              <a:buChar char="–"/>
              <a:defRPr sz="24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3092" algn="l" rtl="0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»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342900" y="1913467"/>
            <a:ext cx="2256235" cy="625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None/>
              <a:defRPr sz="12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None/>
              <a:defRPr sz="10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882"/>
              <a:buFont typeface="Arial"/>
              <a:buNone/>
              <a:defRPr sz="8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10291" marR="0" lvl="1" indent="-389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20582" marR="0" lvl="2" indent="-778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30874" marR="0" lvl="3" indent="-116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41165" marR="0" lvl="4" indent="-286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1456" marR="0" lvl="5" indent="-675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61748" marR="0" lvl="6" indent="-1064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72039" marR="0" lvl="7" indent="-183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82330" marR="0" lvl="8" indent="-572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10291" marR="0" lvl="1" indent="-389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20582" marR="0" lvl="2" indent="-778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30874" marR="0" lvl="3" indent="-116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41165" marR="0" lvl="4" indent="-286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1456" marR="0" lvl="5" indent="-675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61748" marR="0" lvl="6" indent="-1064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72039" marR="0" lvl="7" indent="-183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82330" marR="0" lvl="8" indent="-572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5"/>
              <a:buFont typeface="Calibri"/>
              <a:buNone/>
              <a:defRPr sz="176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344216" y="817034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824"/>
              <a:buFont typeface="Arial"/>
              <a:buNone/>
              <a:defRPr sz="28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3433" marR="0" lvl="1" indent="-9733" algn="l" rtl="0"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71"/>
              <a:buFont typeface="Arial"/>
              <a:buNone/>
              <a:defRPr sz="24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06867" marR="0" lvl="2" indent="-6766" algn="l" rtl="0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None/>
              <a:defRPr sz="2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0300" marR="0" lvl="3" indent="-3799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13733" marR="0" lvl="4" indent="-832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17166" marR="0" lvl="5" indent="-10566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20600" marR="0" lvl="6" indent="-7599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24033" marR="0" lvl="7" indent="-4633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27466" marR="0" lvl="8" indent="-1665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None/>
              <a:defRPr sz="12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None/>
              <a:defRPr sz="10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882"/>
              <a:buFont typeface="Arial"/>
              <a:buNone/>
              <a:defRPr sz="8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10291" marR="0" lvl="1" indent="-389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20582" marR="0" lvl="2" indent="-778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30874" marR="0" lvl="3" indent="-116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41165" marR="0" lvl="4" indent="-286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1456" marR="0" lvl="5" indent="-675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61748" marR="0" lvl="6" indent="-1064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72039" marR="0" lvl="7" indent="-183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82330" marR="0" lvl="8" indent="-572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10291" marR="0" lvl="1" indent="-389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20582" marR="0" lvl="2" indent="-778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30874" marR="0" lvl="3" indent="-116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41165" marR="0" lvl="4" indent="-286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1456" marR="0" lvl="5" indent="-675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61748" marR="0" lvl="6" indent="-1064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72039" marR="0" lvl="7" indent="-183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82330" marR="0" lvl="8" indent="-572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3"/>
              <a:buFont typeface="Calibri"/>
              <a:buNone/>
              <a:defRPr sz="38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411692" y="2064810"/>
            <a:ext cx="6034617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7924" algn="l" rtl="0"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824"/>
              <a:buFont typeface="Arial"/>
              <a:buChar char="•"/>
              <a:defRPr sz="28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5508" algn="l" rtl="0"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71"/>
              <a:buFont typeface="Arial"/>
              <a:buChar char="–"/>
              <a:defRPr sz="24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3092" algn="l" rtl="0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»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10291" marR="0" lvl="1" indent="-389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20582" marR="0" lvl="2" indent="-778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30874" marR="0" lvl="3" indent="-116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41165" marR="0" lvl="4" indent="-286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1456" marR="0" lvl="5" indent="-675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61748" marR="0" lvl="6" indent="-1064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72039" marR="0" lvl="7" indent="-183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82330" marR="0" lvl="8" indent="-572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10291" marR="0" lvl="1" indent="-389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20582" marR="0" lvl="2" indent="-778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30874" marR="0" lvl="3" indent="-116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41165" marR="0" lvl="4" indent="-286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1456" marR="0" lvl="5" indent="-675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61748" marR="0" lvl="6" indent="-1064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72039" marR="0" lvl="7" indent="-183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82330" marR="0" lvl="8" indent="-572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3"/>
              <a:buFont typeface="Calibri"/>
              <a:buNone/>
              <a:defRPr sz="38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7924" algn="l" rtl="0"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824"/>
              <a:buFont typeface="Arial"/>
              <a:buChar char="•"/>
              <a:defRPr sz="28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5508" algn="l" rtl="0"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71"/>
              <a:buFont typeface="Arial"/>
              <a:buChar char="–"/>
              <a:defRPr sz="24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3092" algn="l" rtl="0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»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10291" marR="0" lvl="1" indent="-389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20582" marR="0" lvl="2" indent="-778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30874" marR="0" lvl="3" indent="-116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41165" marR="0" lvl="4" indent="-286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1456" marR="0" lvl="5" indent="-675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61748" marR="0" lvl="6" indent="-1064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72039" marR="0" lvl="7" indent="-183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82330" marR="0" lvl="8" indent="-572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10291" marR="0" lvl="1" indent="-389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20582" marR="0" lvl="2" indent="-778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30874" marR="0" lvl="3" indent="-116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41165" marR="0" lvl="4" indent="-286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1456" marR="0" lvl="5" indent="-675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61748" marR="0" lvl="6" indent="-1064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72039" marR="0" lvl="7" indent="-183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82330" marR="0" lvl="8" indent="-572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5335300" y="1133175"/>
            <a:ext cx="1448100" cy="3147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5335300" y="1600350"/>
            <a:ext cx="1448100" cy="3147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5335300" y="2067525"/>
            <a:ext cx="1448100" cy="3147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5335300" y="2534700"/>
            <a:ext cx="1448100" cy="3147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5335300" y="4024075"/>
            <a:ext cx="1448100" cy="3147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5335300" y="4491250"/>
            <a:ext cx="1448100" cy="3147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5335300" y="4958425"/>
            <a:ext cx="1448100" cy="3147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5335300" y="5425600"/>
            <a:ext cx="1448100" cy="3147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5335300" y="6827125"/>
            <a:ext cx="1448100" cy="314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5335300" y="7294300"/>
            <a:ext cx="1448100" cy="314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5335300" y="7761475"/>
            <a:ext cx="1448100" cy="314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5335300" y="8228650"/>
            <a:ext cx="1448100" cy="314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5335300" y="8695825"/>
            <a:ext cx="1448100" cy="314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-2974550" y="173125"/>
            <a:ext cx="2974500" cy="89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u="sng">
                <a:latin typeface="Calibri"/>
                <a:ea typeface="Calibri"/>
                <a:cs typeface="Calibri"/>
                <a:sym typeface="Calibri"/>
              </a:rPr>
              <a:t>Directions</a:t>
            </a:r>
            <a:endParaRPr sz="2700" u="sng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1. Fill in the colony names (in the colored boxes) for the New England, Middle, and Southern Colonies.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2. Label the Atlantic Ocean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3.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u="sng">
                <a:latin typeface="Calibri"/>
                <a:ea typeface="Calibri"/>
                <a:cs typeface="Calibri"/>
                <a:sym typeface="Calibri"/>
              </a:rPr>
              <a:t>New England Colonies</a:t>
            </a:r>
            <a:endParaRPr sz="1900" u="sng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-Drag &amp; drop the snowflake to represent the harsh winter climate.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-Drag &amp; drop the fish and the tree to represent the economy.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u="sng">
                <a:latin typeface="Calibri"/>
                <a:ea typeface="Calibri"/>
                <a:cs typeface="Calibri"/>
                <a:sym typeface="Calibri"/>
              </a:rPr>
              <a:t>Middle Colonies</a:t>
            </a:r>
            <a:endParaRPr sz="1900" u="sng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-Drag &amp; drop the sun and raindrops to  represent the milder climate.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-Drag &amp; drop the small farm and nail to represent the economy.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Southern Colonies</a:t>
            </a:r>
            <a:endParaRPr sz="1900" u="sng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-Drag &amp; drop the sun to  represent the climate.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-Drag &amp; drop the crops and chains (enslaved labor) to represent the economy.</a:t>
            </a:r>
            <a:endParaRPr sz="17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8051" y="2677507"/>
            <a:ext cx="926950" cy="438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58050" y="3265887"/>
            <a:ext cx="926950" cy="55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58053" y="1797266"/>
            <a:ext cx="926947" cy="7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58050" y="3970101"/>
            <a:ext cx="926950" cy="677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199471" y="5497113"/>
            <a:ext cx="1044100" cy="78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58050" y="4797976"/>
            <a:ext cx="926950" cy="548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58050" y="779570"/>
            <a:ext cx="926950" cy="867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30600" y="6429147"/>
            <a:ext cx="781850" cy="96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330600" y="7548475"/>
            <a:ext cx="835474" cy="96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16;p14"/>
          <p:cNvPicPr preferRelativeResize="0"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045" y="799022"/>
            <a:ext cx="406996" cy="668305"/>
          </a:xfrm>
          <a:prstGeom prst="rect">
            <a:avLst/>
          </a:prstGeom>
        </p:spPr>
      </p:pic>
      <p:pic>
        <p:nvPicPr>
          <p:cNvPr id="27" name="Google Shape;112;p14"/>
          <p:cNvPicPr preferRelativeResize="0"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43" y="1693289"/>
            <a:ext cx="610581" cy="58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11;p14"/>
          <p:cNvPicPr preferRelativeResize="0"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630" y="2476618"/>
            <a:ext cx="774605" cy="98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5"/>
          <p:cNvSpPr txBox="1"/>
          <p:nvPr/>
        </p:nvSpPr>
        <p:spPr>
          <a:xfrm>
            <a:off x="802650" y="157375"/>
            <a:ext cx="3399600" cy="4248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4748000" y="157375"/>
            <a:ext cx="1925100" cy="4248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5"/>
          <p:cNvSpPr txBox="1"/>
          <p:nvPr/>
        </p:nvSpPr>
        <p:spPr>
          <a:xfrm>
            <a:off x="1910100" y="3111200"/>
            <a:ext cx="1458000" cy="9177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5"/>
          <p:cNvSpPr txBox="1"/>
          <p:nvPr/>
        </p:nvSpPr>
        <p:spPr>
          <a:xfrm>
            <a:off x="3494700" y="3111200"/>
            <a:ext cx="1458000" cy="9177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5"/>
          <p:cNvSpPr txBox="1"/>
          <p:nvPr/>
        </p:nvSpPr>
        <p:spPr>
          <a:xfrm>
            <a:off x="5079300" y="3111200"/>
            <a:ext cx="1458000" cy="9177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5"/>
          <p:cNvSpPr txBox="1"/>
          <p:nvPr/>
        </p:nvSpPr>
        <p:spPr>
          <a:xfrm>
            <a:off x="1910100" y="4195075"/>
            <a:ext cx="1458000" cy="9177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5"/>
          <p:cNvSpPr txBox="1"/>
          <p:nvPr/>
        </p:nvSpPr>
        <p:spPr>
          <a:xfrm>
            <a:off x="3494700" y="4195075"/>
            <a:ext cx="1458000" cy="9177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5"/>
          <p:cNvSpPr txBox="1"/>
          <p:nvPr/>
        </p:nvSpPr>
        <p:spPr>
          <a:xfrm>
            <a:off x="5079300" y="4195075"/>
            <a:ext cx="1458000" cy="9177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5"/>
          <p:cNvSpPr txBox="1"/>
          <p:nvPr/>
        </p:nvSpPr>
        <p:spPr>
          <a:xfrm>
            <a:off x="1910100" y="5312275"/>
            <a:ext cx="1458000" cy="9177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5"/>
          <p:cNvSpPr txBox="1"/>
          <p:nvPr/>
        </p:nvSpPr>
        <p:spPr>
          <a:xfrm>
            <a:off x="3494700" y="5312275"/>
            <a:ext cx="1458000" cy="9177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5"/>
          <p:cNvSpPr txBox="1"/>
          <p:nvPr/>
        </p:nvSpPr>
        <p:spPr>
          <a:xfrm>
            <a:off x="5079300" y="5312275"/>
            <a:ext cx="1458000" cy="9177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5"/>
          <p:cNvSpPr txBox="1"/>
          <p:nvPr/>
        </p:nvSpPr>
        <p:spPr>
          <a:xfrm>
            <a:off x="482900" y="7266125"/>
            <a:ext cx="6190200" cy="4248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5"/>
          <p:cNvSpPr txBox="1"/>
          <p:nvPr/>
        </p:nvSpPr>
        <p:spPr>
          <a:xfrm>
            <a:off x="482900" y="7796250"/>
            <a:ext cx="6190200" cy="4248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5"/>
          <p:cNvSpPr txBox="1"/>
          <p:nvPr/>
        </p:nvSpPr>
        <p:spPr>
          <a:xfrm>
            <a:off x="482900" y="8326375"/>
            <a:ext cx="6190200" cy="4248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7"/>
          <p:cNvSpPr txBox="1"/>
          <p:nvPr/>
        </p:nvSpPr>
        <p:spPr>
          <a:xfrm>
            <a:off x="802650" y="157375"/>
            <a:ext cx="3399600" cy="3621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7"/>
          <p:cNvSpPr txBox="1"/>
          <p:nvPr/>
        </p:nvSpPr>
        <p:spPr>
          <a:xfrm>
            <a:off x="4748000" y="157375"/>
            <a:ext cx="1925100" cy="3621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7"/>
          <p:cNvSpPr txBox="1"/>
          <p:nvPr/>
        </p:nvSpPr>
        <p:spPr>
          <a:xfrm>
            <a:off x="5026325" y="7774750"/>
            <a:ext cx="1536600" cy="278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7"/>
          <p:cNvSpPr txBox="1"/>
          <p:nvPr/>
        </p:nvSpPr>
        <p:spPr>
          <a:xfrm>
            <a:off x="4045550" y="8147475"/>
            <a:ext cx="1536600" cy="278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7"/>
          <p:cNvSpPr txBox="1"/>
          <p:nvPr/>
        </p:nvSpPr>
        <p:spPr>
          <a:xfrm>
            <a:off x="3049050" y="8677575"/>
            <a:ext cx="1536600" cy="278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7"/>
          <p:cNvSpPr txBox="1"/>
          <p:nvPr/>
        </p:nvSpPr>
        <p:spPr>
          <a:xfrm>
            <a:off x="1495425" y="2351675"/>
            <a:ext cx="500100" cy="278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7"/>
          <p:cNvSpPr txBox="1"/>
          <p:nvPr/>
        </p:nvSpPr>
        <p:spPr>
          <a:xfrm>
            <a:off x="1395400" y="2045700"/>
            <a:ext cx="500100" cy="278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7"/>
          <p:cNvSpPr txBox="1"/>
          <p:nvPr/>
        </p:nvSpPr>
        <p:spPr>
          <a:xfrm>
            <a:off x="1309675" y="2657638"/>
            <a:ext cx="500100" cy="278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7"/>
          <p:cNvSpPr txBox="1"/>
          <p:nvPr/>
        </p:nvSpPr>
        <p:spPr>
          <a:xfrm>
            <a:off x="1257275" y="2963625"/>
            <a:ext cx="500100" cy="278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7"/>
          <p:cNvSpPr txBox="1"/>
          <p:nvPr/>
        </p:nvSpPr>
        <p:spPr>
          <a:xfrm>
            <a:off x="1095350" y="3269600"/>
            <a:ext cx="500100" cy="278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7"/>
          <p:cNvSpPr txBox="1"/>
          <p:nvPr/>
        </p:nvSpPr>
        <p:spPr>
          <a:xfrm>
            <a:off x="1233450" y="3569625"/>
            <a:ext cx="500100" cy="278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7"/>
          <p:cNvSpPr txBox="1"/>
          <p:nvPr/>
        </p:nvSpPr>
        <p:spPr>
          <a:xfrm>
            <a:off x="1290600" y="3875475"/>
            <a:ext cx="500100" cy="278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7"/>
          <p:cNvSpPr txBox="1"/>
          <p:nvPr/>
        </p:nvSpPr>
        <p:spPr>
          <a:xfrm>
            <a:off x="1095350" y="4181313"/>
            <a:ext cx="500100" cy="278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7"/>
          <p:cNvSpPr txBox="1"/>
          <p:nvPr/>
        </p:nvSpPr>
        <p:spPr>
          <a:xfrm>
            <a:off x="1062025" y="4484850"/>
            <a:ext cx="500100" cy="278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7"/>
          <p:cNvSpPr txBox="1"/>
          <p:nvPr/>
        </p:nvSpPr>
        <p:spPr>
          <a:xfrm>
            <a:off x="995325" y="4793000"/>
            <a:ext cx="471600" cy="278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7"/>
          <p:cNvSpPr txBox="1"/>
          <p:nvPr/>
        </p:nvSpPr>
        <p:spPr>
          <a:xfrm>
            <a:off x="1419200" y="5094638"/>
            <a:ext cx="500100" cy="278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7"/>
          <p:cNvSpPr txBox="1"/>
          <p:nvPr/>
        </p:nvSpPr>
        <p:spPr>
          <a:xfrm>
            <a:off x="1419200" y="5400075"/>
            <a:ext cx="500100" cy="278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7"/>
          <p:cNvSpPr txBox="1"/>
          <p:nvPr/>
        </p:nvSpPr>
        <p:spPr>
          <a:xfrm>
            <a:off x="995325" y="5713100"/>
            <a:ext cx="471600" cy="278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7"/>
          <p:cNvSpPr txBox="1"/>
          <p:nvPr/>
        </p:nvSpPr>
        <p:spPr>
          <a:xfrm>
            <a:off x="1895500" y="6013150"/>
            <a:ext cx="500100" cy="278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7"/>
          <p:cNvSpPr txBox="1"/>
          <p:nvPr/>
        </p:nvSpPr>
        <p:spPr>
          <a:xfrm>
            <a:off x="1466875" y="6308800"/>
            <a:ext cx="500100" cy="278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7"/>
          <p:cNvSpPr txBox="1"/>
          <p:nvPr/>
        </p:nvSpPr>
        <p:spPr>
          <a:xfrm>
            <a:off x="1652600" y="6624025"/>
            <a:ext cx="500100" cy="278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7"/>
          <p:cNvSpPr txBox="1"/>
          <p:nvPr/>
        </p:nvSpPr>
        <p:spPr>
          <a:xfrm>
            <a:off x="1419200" y="6939250"/>
            <a:ext cx="500100" cy="278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129</Words>
  <Application>Microsoft Office PowerPoint</Application>
  <PresentationFormat>On-screen Show (4:3)</PresentationFormat>
  <Paragraphs>27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Leo, Ruben</dc:creator>
  <cp:lastModifiedBy>Leo, Ruben</cp:lastModifiedBy>
  <cp:revision>3</cp:revision>
  <dcterms:modified xsi:type="dcterms:W3CDTF">2020-09-02T13:50:58Z</dcterms:modified>
</cp:coreProperties>
</file>